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44355"/>
            <a:ext cx="4870146" cy="26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Det er hvidt herude</a:t>
            </a:r>
            <a:br>
              <a:rPr lang="da-DK" sz="2200" b="1" dirty="0" smtClean="0"/>
            </a:br>
            <a:r>
              <a:rPr lang="da-DK" sz="1800" dirty="0" smtClean="0"/>
              <a:t>Tekst: St. St. Blicher 1838	Musik: Thomas </a:t>
            </a:r>
            <a:r>
              <a:rPr lang="da-DK" sz="1800" dirty="0" err="1" smtClean="0"/>
              <a:t>Laub</a:t>
            </a:r>
            <a:r>
              <a:rPr lang="da-DK" sz="1800" dirty="0" smtClean="0"/>
              <a:t> 1914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860032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Det er hvidt herude,</a:t>
            </a:r>
            <a:br>
              <a:rPr lang="da-DK" dirty="0" smtClean="0"/>
            </a:br>
            <a:r>
              <a:rPr lang="da-DK" dirty="0" smtClean="0"/>
              <a:t>kyndelmisse slår sin knude</a:t>
            </a:r>
            <a:br>
              <a:rPr lang="da-DK" dirty="0" smtClean="0"/>
            </a:br>
            <a:r>
              <a:rPr lang="da-DK" dirty="0" smtClean="0"/>
              <a:t>overmåde hvas og hård,</a:t>
            </a:r>
            <a:br>
              <a:rPr lang="da-DK" dirty="0" smtClean="0"/>
            </a:br>
            <a:r>
              <a:rPr lang="da-DK" dirty="0" smtClean="0"/>
              <a:t>hvidt forneden, hvidt foroven,</a:t>
            </a:r>
            <a:br>
              <a:rPr lang="da-DK" dirty="0" smtClean="0"/>
            </a:br>
            <a:r>
              <a:rPr lang="da-DK" dirty="0" smtClean="0"/>
              <a:t>pudret tykt står træ i skoven</a:t>
            </a:r>
            <a:br>
              <a:rPr lang="da-DK" dirty="0" smtClean="0"/>
            </a:br>
            <a:r>
              <a:rPr lang="da-DK" dirty="0" smtClean="0"/>
              <a:t>som udi min abildgård.</a:t>
            </a:r>
            <a:endParaRPr lang="da-DK" dirty="0"/>
          </a:p>
        </p:txBody>
      </p:sp>
      <p:pic>
        <p:nvPicPr>
          <p:cNvPr id="5122" name="Picture 2" descr="http://www.jd-foto.dk/jd-foto/Landskaber/slides/IMG_8483%20Snelandskab,%20Vejenbr%C3%B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47270" cy="2763119"/>
          </a:xfrm>
          <a:prstGeom prst="rect">
            <a:avLst/>
          </a:prstGeom>
          <a:noFill/>
        </p:spPr>
      </p:pic>
      <p:pic>
        <p:nvPicPr>
          <p:cNvPr id="5131" name="Picture 11" descr="http://www.nysport.dk/Data/Sites/1/Billeder/Nyheder/sne-s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8290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508104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Det er tyst herude,</a:t>
            </a:r>
            <a:br>
              <a:rPr lang="da-DK" dirty="0" smtClean="0"/>
            </a:br>
            <a:r>
              <a:rPr lang="da-DK" dirty="0" smtClean="0"/>
              <a:t>kun med sagte pik på rude</a:t>
            </a:r>
            <a:br>
              <a:rPr lang="da-DK" dirty="0" smtClean="0"/>
            </a:br>
            <a:r>
              <a:rPr lang="da-DK" dirty="0" smtClean="0"/>
              <a:t>melder sig den små musvit.</a:t>
            </a:r>
            <a:br>
              <a:rPr lang="da-DK" dirty="0" smtClean="0"/>
            </a:br>
            <a:r>
              <a:rPr lang="da-DK" dirty="0" smtClean="0"/>
              <a:t>Der er ingen fugl, der synger,</a:t>
            </a:r>
            <a:br>
              <a:rPr lang="da-DK" dirty="0" smtClean="0"/>
            </a:br>
            <a:r>
              <a:rPr lang="da-DK" dirty="0" smtClean="0"/>
              <a:t>finken kun på kvisten gynger,</a:t>
            </a:r>
            <a:br>
              <a:rPr lang="da-DK" dirty="0" smtClean="0"/>
            </a:br>
            <a:r>
              <a:rPr lang="da-DK" dirty="0" smtClean="0"/>
              <a:t>ser sig om og vipper lidt.</a:t>
            </a:r>
            <a:endParaRPr lang="da-DK" dirty="0"/>
          </a:p>
        </p:txBody>
      </p:sp>
      <p:pic>
        <p:nvPicPr>
          <p:cNvPr id="4098" name="Picture 2" descr="http://wp.patheos.com.s3.amazonaws.com/blogs/kathyschiffer/files/2012/12/Silent-snowy-ligh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36504" cy="2835315"/>
          </a:xfrm>
          <a:prstGeom prst="rect">
            <a:avLst/>
          </a:prstGeom>
          <a:noFill/>
        </p:spPr>
      </p:pic>
      <p:pic>
        <p:nvPicPr>
          <p:cNvPr id="4100" name="Picture 4" descr="http://2.bp.blogspot.com/-L9BGut39CjU/UI0jILKZo2I/AAAAAAAAIDE/w7nXUFKK4-c/s1600/P105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680520" cy="2647419"/>
          </a:xfrm>
          <a:prstGeom prst="rect">
            <a:avLst/>
          </a:prstGeom>
          <a:noFill/>
        </p:spPr>
      </p:pic>
      <p:pic>
        <p:nvPicPr>
          <p:cNvPr id="4102" name="Picture 6" descr="http://www.fugleognatur.dk/images/galleri/kV%C3%86KERfinke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283254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436096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Det er koldt herude,</a:t>
            </a:r>
            <a:br>
              <a:rPr lang="da-DK" dirty="0" smtClean="0"/>
            </a:br>
            <a:r>
              <a:rPr lang="da-DK" dirty="0" smtClean="0"/>
              <a:t>ravne skrige, ugler tude,</a:t>
            </a:r>
            <a:br>
              <a:rPr lang="da-DK" dirty="0" smtClean="0"/>
            </a:br>
            <a:r>
              <a:rPr lang="da-DK" dirty="0" smtClean="0"/>
              <a:t>søge føde, søge læ.</a:t>
            </a:r>
            <a:br>
              <a:rPr lang="da-DK" dirty="0" smtClean="0"/>
            </a:br>
            <a:r>
              <a:rPr lang="da-DK" dirty="0" smtClean="0"/>
              <a:t>Kragen spanker om med skaden</a:t>
            </a:r>
            <a:br>
              <a:rPr lang="da-DK" dirty="0" smtClean="0"/>
            </a:br>
            <a:r>
              <a:rPr lang="da-DK" dirty="0" smtClean="0"/>
              <a:t>højt på rygningen af laden,</a:t>
            </a:r>
            <a:br>
              <a:rPr lang="da-DK" dirty="0" smtClean="0"/>
            </a:br>
            <a:r>
              <a:rPr lang="da-DK" dirty="0" smtClean="0"/>
              <a:t>skeler til det tamme kræ.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3074" name="Picture 2" descr="http://1.bp.blogspot.com/-X5kRvqzVDqY/TgekPE8KSjI/AAAAAAAAEGU/RR95UElEQgg/s640/Rav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5087317" cy="3672408"/>
          </a:xfrm>
          <a:prstGeom prst="rect">
            <a:avLst/>
          </a:prstGeom>
          <a:noFill/>
        </p:spPr>
      </p:pic>
      <p:pic>
        <p:nvPicPr>
          <p:cNvPr id="3076" name="Picture 4" descr="http://danske-dyr.dk/dd_medier/20041203/110722.600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338736" cy="2225824"/>
          </a:xfrm>
          <a:prstGeom prst="rect">
            <a:avLst/>
          </a:prstGeom>
          <a:noFill/>
        </p:spPr>
      </p:pic>
      <p:pic>
        <p:nvPicPr>
          <p:cNvPr id="3078" name="Picture 6" descr="http://www.gallerivenoe.dk/uf/10000_19999/12478/d05e6fbb22574a83657fb8e11f634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04030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436096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Hanen sig opsvinger</a:t>
            </a:r>
            <a:br>
              <a:rPr lang="da-DK" dirty="0" smtClean="0"/>
            </a:br>
            <a:r>
              <a:rPr lang="da-DK" dirty="0" smtClean="0"/>
              <a:t>på en snemand, sine vinger</a:t>
            </a:r>
            <a:br>
              <a:rPr lang="da-DK" dirty="0" smtClean="0"/>
            </a:br>
            <a:r>
              <a:rPr lang="da-DK" dirty="0" smtClean="0"/>
              <a:t>klaskende han </a:t>
            </a:r>
            <a:r>
              <a:rPr lang="da-DK" dirty="0" err="1" smtClean="0"/>
              <a:t>sammenslår</a:t>
            </a:r>
            <a:r>
              <a:rPr lang="da-DK" dirty="0" smtClean="0"/>
              <a:t>.</a:t>
            </a:r>
            <a:br>
              <a:rPr lang="da-DK" dirty="0" smtClean="0"/>
            </a:br>
            <a:r>
              <a:rPr lang="da-DK" dirty="0" smtClean="0"/>
              <a:t>Krummer halsen stolt og galer -</a:t>
            </a:r>
            <a:br>
              <a:rPr lang="da-DK" dirty="0" smtClean="0"/>
            </a:br>
            <a:r>
              <a:rPr lang="da-DK" dirty="0" smtClean="0"/>
              <a:t>hvad monstro han vil, den praler?</a:t>
            </a:r>
            <a:br>
              <a:rPr lang="da-DK" dirty="0" smtClean="0"/>
            </a:br>
            <a:r>
              <a:rPr lang="da-DK" dirty="0" smtClean="0"/>
              <a:t>Hvis endda om tø han spår!</a:t>
            </a:r>
            <a:endParaRPr lang="da-DK" dirty="0"/>
          </a:p>
        </p:txBody>
      </p:sp>
      <p:pic>
        <p:nvPicPr>
          <p:cNvPr id="2050" name="Picture 2" descr="http://i977.photobucket.com/albums/ae252/princesandwich/DSC_8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9"/>
            <a:ext cx="4988034" cy="3312367"/>
          </a:xfrm>
          <a:prstGeom prst="rect">
            <a:avLst/>
          </a:prstGeom>
          <a:noFill/>
        </p:spPr>
      </p:pic>
      <p:pic>
        <p:nvPicPr>
          <p:cNvPr id="2056" name="Picture 8" descr="http://g.api.no/obscura/API/image/r1/escenic/978x1200r/1358413073/archive/04686/3787113420_46864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52906"/>
            <a:ext cx="4968552" cy="2789096"/>
          </a:xfrm>
          <a:prstGeom prst="rect">
            <a:avLst/>
          </a:prstGeom>
          <a:noFill/>
        </p:spPr>
      </p:pic>
      <p:pic>
        <p:nvPicPr>
          <p:cNvPr id="2058" name="Picture 10" descr="http://i2-images1.tv2net.dk/s/68/34560468-745aa600e566785fbfa8defc964fa0c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3467434" cy="194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8028384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7" name="Rektangel 6"/>
          <p:cNvSpPr/>
          <p:nvPr/>
        </p:nvSpPr>
        <p:spPr>
          <a:xfrm>
            <a:off x="5436096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Inderlig jeg længes</a:t>
            </a:r>
            <a:br>
              <a:rPr lang="da-DK" dirty="0" smtClean="0"/>
            </a:br>
            <a:r>
              <a:rPr lang="da-DK" dirty="0" smtClean="0"/>
              <a:t>efter vår, men </a:t>
            </a:r>
            <a:r>
              <a:rPr lang="da-DK" dirty="0" err="1" smtClean="0"/>
              <a:t>vintren</a:t>
            </a:r>
            <a:r>
              <a:rPr lang="da-DK" dirty="0" smtClean="0"/>
              <a:t> </a:t>
            </a:r>
            <a:r>
              <a:rPr lang="da-DK" dirty="0" err="1" smtClean="0"/>
              <a:t>strænges</a:t>
            </a:r>
            <a:r>
              <a:rPr lang="da-DK" dirty="0" smtClean="0"/>
              <a:t>,</a:t>
            </a:r>
            <a:br>
              <a:rPr lang="da-DK" dirty="0" smtClean="0"/>
            </a:br>
            <a:r>
              <a:rPr lang="da-DK" dirty="0" smtClean="0"/>
              <a:t>atter vinden om til nord!</a:t>
            </a:r>
            <a:br>
              <a:rPr lang="da-DK" dirty="0" smtClean="0"/>
            </a:br>
            <a:r>
              <a:rPr lang="da-DK" dirty="0" smtClean="0"/>
              <a:t>Kom, sydvest, som frosten tvinger,</a:t>
            </a:r>
            <a:br>
              <a:rPr lang="da-DK" dirty="0" smtClean="0"/>
            </a:br>
            <a:r>
              <a:rPr lang="da-DK" dirty="0" smtClean="0"/>
              <a:t>kom med dine tågevinger,</a:t>
            </a:r>
            <a:br>
              <a:rPr lang="da-DK" dirty="0" smtClean="0"/>
            </a:br>
            <a:r>
              <a:rPr lang="da-DK" dirty="0" smtClean="0"/>
              <a:t>kom og løs den bundne jord!</a:t>
            </a:r>
            <a:endParaRPr lang="da-DK" dirty="0"/>
          </a:p>
        </p:txBody>
      </p:sp>
      <p:pic>
        <p:nvPicPr>
          <p:cNvPr id="1026" name="Picture 2" descr="http://b.bimg.dk/node-images/925/5/800x600-u/5925005-manden-i-korte-bukser--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56140" cy="3096343"/>
          </a:xfrm>
          <a:prstGeom prst="rect">
            <a:avLst/>
          </a:prstGeom>
          <a:noFill/>
        </p:spPr>
      </p:pic>
      <p:pic>
        <p:nvPicPr>
          <p:cNvPr id="1028" name="Picture 4" descr="http://www.mmap.dk/images_album/1305562878_60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16621"/>
            <a:ext cx="4138512" cy="3088442"/>
          </a:xfrm>
          <a:prstGeom prst="rect">
            <a:avLst/>
          </a:prstGeom>
          <a:noFill/>
        </p:spPr>
      </p:pic>
      <p:pic>
        <p:nvPicPr>
          <p:cNvPr id="1030" name="Picture 6" descr="http://www.lgfoto.dk/Fotos/Moller-i-ta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4863530" cy="2456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40</Words>
  <Application>Microsoft Office PowerPoint</Application>
  <PresentationFormat>Skærmshow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Det er hvidt herude Tekst: St. St. Blicher 1838 Musik: Thomas Laub 1914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18</cp:revision>
  <dcterms:created xsi:type="dcterms:W3CDTF">2013-06-21T20:25:00Z</dcterms:created>
  <dcterms:modified xsi:type="dcterms:W3CDTF">2013-10-31T13:00:20Z</dcterms:modified>
</cp:coreProperties>
</file>